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80" r:id="rId2"/>
    <p:sldId id="281" r:id="rId3"/>
    <p:sldId id="263" r:id="rId4"/>
    <p:sldId id="284" r:id="rId5"/>
    <p:sldId id="279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6437B-686B-4C96-AD99-91C83B953042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36FA-08B9-4688-9993-CD1B9FED7E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F6FE-7C3D-4DCA-ADA7-B97ECF705FD4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153" y="0"/>
            <a:ext cx="922215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"/>
            <a:ext cx="4648200" cy="6858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1g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2q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eB</a:t>
            </a:r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32" y="1752600"/>
            <a:ext cx="8930763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` I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AbM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` †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jb‡`b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wPwýZ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	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Font typeface="Wingdings" pitchFamily="2" charset="2"/>
              <a:buChar char="q"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Font typeface="Wingdings" pitchFamily="2" charset="2"/>
              <a:buChar char="q"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cÖvwß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Rv‡e`v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	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6600" dirty="0" smtClean="0">
              <a:latin typeface="SutonnyMJ" pitchFamily="2" charset="0"/>
              <a:cs typeface="SutonnyMJ" pitchFamily="2" charset="0"/>
            </a:endParaRPr>
          </a:p>
          <a:p>
            <a:endParaRPr lang="en-US" sz="6600" dirty="0">
              <a:latin typeface="NikoshBAN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600200" y="304800"/>
            <a:ext cx="5710084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b="1" dirty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43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914400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Rbve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ivBqvb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e¨emv‡q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2013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Rvbyqvix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gv‡mi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jb‡`b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wbgœiƒc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Rvby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- 1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Znwej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30,000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RgvwZwi³ 20,000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  ÕÕ   7  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bÎ‡KvYvi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mygb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UªWv‡m©i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400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`‡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50wU jyw½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                  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‡`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weµq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  ÕÕ   9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D‡Ëvjb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5,000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  ÕÕ   15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iwYZvi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†_‡K 5%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evÆvq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10,000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¨ µq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  ÕÕ   20  †P‡K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Rxeb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wegvi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wcÖwgqvg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2,000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  ÕÕ   30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 DØ„‡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100%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e¨vs‡K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Rgv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KiYxq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:   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K)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Rbve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ivBqv‡bi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e¨w³MZ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D‡Ëvj‡bi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cwigvY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  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L)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Rvbyqvix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07,2013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Zvwi‡Li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Z_¨ †_‡K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h_vh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_ QK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K‡i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          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K¨vk‡g‡gv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 	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	M) Dch©y³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Z_¨vewji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Av‡jv‡K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Dchy³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Niwewkó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600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600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sz="66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endParaRPr lang="en-US" sz="48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514600"/>
            <a:ext cx="8153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PUªMÖvg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© :2016(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: 4)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304800" y="533400"/>
            <a:ext cx="8839200" cy="5943600"/>
          </a:xfrm>
          <a:prstGeom prst="round2Diag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Diagonal Corner Rectangle 3"/>
          <p:cNvSpPr/>
          <p:nvPr/>
        </p:nvSpPr>
        <p:spPr>
          <a:xfrm>
            <a:off x="304801" y="533400"/>
            <a:ext cx="8839199" cy="6096000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n-IN" sz="9600" dirty="0" smtClean="0"/>
          </a:p>
          <a:p>
            <a:pPr algn="ctr"/>
            <a:r>
              <a:rPr lang="bn-IN" sz="9600" dirty="0" smtClean="0">
                <a:solidFill>
                  <a:srgbClr val="FF0000"/>
                </a:solidFill>
              </a:rPr>
              <a:t>ধন্যবাদ</a:t>
            </a:r>
          </a:p>
          <a:p>
            <a:pPr algn="ctr"/>
            <a:endParaRPr 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33383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83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  evwoi KvR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BIFDT</dc:creator>
  <cp:lastModifiedBy>Lotus Computer</cp:lastModifiedBy>
  <cp:revision>156</cp:revision>
  <dcterms:created xsi:type="dcterms:W3CDTF">2015-08-20T13:52:25Z</dcterms:created>
  <dcterms:modified xsi:type="dcterms:W3CDTF">2016-09-02T10:46:07Z</dcterms:modified>
</cp:coreProperties>
</file>